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78" r:id="rId4"/>
    <p:sldId id="279" r:id="rId5"/>
    <p:sldId id="258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8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3429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326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074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6769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977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581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090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820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811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609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96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2819B-FE81-41A9-BAFC-86111C883784}" type="datetimeFigureOut">
              <a:rPr lang="en-IN" smtClean="0"/>
              <a:t>08-01-2024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22C3684-F324-4648-9394-0113ED62C6FA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923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anjeevpandey/" TargetMode="External"/><Relationship Id="rId2" Type="http://schemas.openxmlformats.org/officeDocument/2006/relationships/hyperlink" Target="https://www.steeldata.org.uk/sql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F613E-6CDF-2180-E579-72E6E1FC2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3BD1F-2EBA-C9C9-AF2B-5D8A499060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12AE7A-3F1E-981B-EF07-155CA9B14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943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0340E-0D2C-5EF0-FF18-D51ED2E11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629" y="231006"/>
            <a:ext cx="11190171" cy="1337911"/>
          </a:xfrm>
        </p:spPr>
        <p:txBody>
          <a:bodyPr>
            <a:normAutofit fontScale="90000"/>
          </a:bodyPr>
          <a:lstStyle/>
          <a:p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Raleway" pitchFamily="2" charset="0"/>
              </a:rPr>
              <a:t>What is the team name of the player with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Raleway" pitchFamily="2" charset="0"/>
              </a:rPr>
              <a:t>player_id</a:t>
            </a:r>
            <a:r>
              <a:rPr lang="en-US" b="0" i="0" dirty="0">
                <a:solidFill>
                  <a:srgbClr val="000000"/>
                </a:solidFill>
                <a:effectLst/>
                <a:latin typeface="Raleway" pitchFamily="2" charset="0"/>
              </a:rPr>
              <a:t> = 3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br>
              <a:rPr lang="en-US" dirty="0"/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6F6C046-D845-A43A-6A03-919F0A068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60" b="13353"/>
          <a:stretch/>
        </p:blipFill>
        <p:spPr>
          <a:xfrm>
            <a:off x="510140" y="2079058"/>
            <a:ext cx="11681860" cy="3984858"/>
          </a:xfrm>
        </p:spPr>
      </p:pic>
    </p:spTree>
    <p:extLst>
      <p:ext uri="{BB962C8B-B14F-4D97-AF65-F5344CB8AC3E}">
        <p14:creationId xmlns:p14="http://schemas.microsoft.com/office/powerpoint/2010/main" val="813144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2FB64-2307-A809-E1FA-FE6FA5523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is the total number of players in each team?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F14D4EB-DE94-66AE-BF3C-1BF3236EA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7" t="-558" r="1640" b="558"/>
          <a:stretch/>
        </p:blipFill>
        <p:spPr>
          <a:xfrm>
            <a:off x="385011" y="1996873"/>
            <a:ext cx="11454063" cy="4056607"/>
          </a:xfrm>
        </p:spPr>
      </p:pic>
    </p:spTree>
    <p:extLst>
      <p:ext uri="{BB962C8B-B14F-4D97-AF65-F5344CB8AC3E}">
        <p14:creationId xmlns:p14="http://schemas.microsoft.com/office/powerpoint/2010/main" val="3543351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F4EA8-ECDC-35FC-C7B7-91F7B2310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3" y="804519"/>
            <a:ext cx="10958601" cy="1049235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is the team name and captain name of the team with </a:t>
            </a:r>
            <a:r>
              <a:rPr lang="en-US" b="0" i="0" dirty="0" err="1">
                <a:effectLst/>
                <a:latin typeface="-apple-system"/>
              </a:rPr>
              <a:t>team_id</a:t>
            </a:r>
            <a:r>
              <a:rPr lang="en-US" b="0" i="0" dirty="0">
                <a:effectLst/>
                <a:latin typeface="-apple-system"/>
              </a:rPr>
              <a:t> = 2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DF68536-479D-D75B-9AA7-6EAAD47BC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87" b="9447"/>
          <a:stretch/>
        </p:blipFill>
        <p:spPr>
          <a:xfrm>
            <a:off x="279134" y="2050181"/>
            <a:ext cx="11694694" cy="3840480"/>
          </a:xfrm>
        </p:spPr>
      </p:pic>
    </p:spTree>
    <p:extLst>
      <p:ext uri="{BB962C8B-B14F-4D97-AF65-F5344CB8AC3E}">
        <p14:creationId xmlns:p14="http://schemas.microsoft.com/office/powerpoint/2010/main" val="909717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8635-AFB7-65CF-78DA-B1FDC1EBA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are the player names and their roles in the team with </a:t>
            </a:r>
            <a:r>
              <a:rPr lang="en-US" b="0" i="0" dirty="0" err="1">
                <a:effectLst/>
                <a:latin typeface="-apple-system"/>
              </a:rPr>
              <a:t>team_id</a:t>
            </a:r>
            <a:r>
              <a:rPr lang="en-US" b="0" i="0" dirty="0">
                <a:effectLst/>
                <a:latin typeface="-apple-system"/>
              </a:rPr>
              <a:t> = 1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6CB7E24-2F19-29CF-5540-AB0494224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1" b="9726"/>
          <a:stretch/>
        </p:blipFill>
        <p:spPr>
          <a:xfrm>
            <a:off x="583936" y="2310064"/>
            <a:ext cx="11338560" cy="3628724"/>
          </a:xfrm>
        </p:spPr>
      </p:pic>
    </p:spTree>
    <p:extLst>
      <p:ext uri="{BB962C8B-B14F-4D97-AF65-F5344CB8AC3E}">
        <p14:creationId xmlns:p14="http://schemas.microsoft.com/office/powerpoint/2010/main" val="2965919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277E8-B7A1-B6CD-7900-E797E1183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007" y="804519"/>
            <a:ext cx="10823848" cy="1049235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are the team names and the number of matches they have won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E7D2CE-9A37-FE19-D234-0410706D5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43" b="11120"/>
          <a:stretch/>
        </p:blipFill>
        <p:spPr>
          <a:xfrm>
            <a:off x="404262" y="2483317"/>
            <a:ext cx="11386686" cy="3570164"/>
          </a:xfrm>
        </p:spPr>
      </p:pic>
    </p:spTree>
    <p:extLst>
      <p:ext uri="{BB962C8B-B14F-4D97-AF65-F5344CB8AC3E}">
        <p14:creationId xmlns:p14="http://schemas.microsoft.com/office/powerpoint/2010/main" val="1869881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463C4-2A40-F320-1AE4-9082C4F9C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is the average salary of players in the teams with country 'USA'?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1DDE225-B02A-A207-8190-7380438C8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3" b="13379"/>
          <a:stretch/>
        </p:blipFill>
        <p:spPr>
          <a:xfrm>
            <a:off x="231006" y="2098307"/>
            <a:ext cx="11742821" cy="3955174"/>
          </a:xfrm>
        </p:spPr>
      </p:pic>
    </p:spTree>
    <p:extLst>
      <p:ext uri="{BB962C8B-B14F-4D97-AF65-F5344CB8AC3E}">
        <p14:creationId xmlns:p14="http://schemas.microsoft.com/office/powerpoint/2010/main" val="3452200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98920-CDF0-43E0-95C1-1895FF06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95" y="156419"/>
            <a:ext cx="9603275" cy="1049235"/>
          </a:xfrm>
        </p:spPr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Which team won the most matches?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79F58C2-362F-CAF1-233F-D8D28B437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69" b="18934"/>
          <a:stretch/>
        </p:blipFill>
        <p:spPr>
          <a:xfrm>
            <a:off x="308008" y="2127183"/>
            <a:ext cx="11550316" cy="3907857"/>
          </a:xfrm>
        </p:spPr>
      </p:pic>
    </p:spTree>
    <p:extLst>
      <p:ext uri="{BB962C8B-B14F-4D97-AF65-F5344CB8AC3E}">
        <p14:creationId xmlns:p14="http://schemas.microsoft.com/office/powerpoint/2010/main" val="3047532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F1BF3-814F-7868-0FFC-B6D147ED6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04519"/>
            <a:ext cx="11054854" cy="1049235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are the team names and the number of players in each team whose salary is greater than 100,000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6E59C9-93EE-8C4D-04E8-0D254F729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85" b="13379"/>
          <a:stretch/>
        </p:blipFill>
        <p:spPr>
          <a:xfrm>
            <a:off x="154003" y="2040556"/>
            <a:ext cx="11877575" cy="3850105"/>
          </a:xfrm>
        </p:spPr>
      </p:pic>
    </p:spTree>
    <p:extLst>
      <p:ext uri="{BB962C8B-B14F-4D97-AF65-F5344CB8AC3E}">
        <p14:creationId xmlns:p14="http://schemas.microsoft.com/office/powerpoint/2010/main" val="3848646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8806E-F8E1-6967-0509-A57634F6D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02" y="365125"/>
            <a:ext cx="11276798" cy="1325563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effectLst/>
                <a:latin typeface="-apple-system"/>
              </a:rPr>
              <a:t>What is the date and the score of the match with </a:t>
            </a:r>
            <a:r>
              <a:rPr lang="en-US" b="0" i="0" dirty="0" err="1">
                <a:effectLst/>
                <a:latin typeface="-apple-system"/>
              </a:rPr>
              <a:t>match_id</a:t>
            </a:r>
            <a:r>
              <a:rPr lang="en-US" b="0" i="0" dirty="0">
                <a:effectLst/>
                <a:latin typeface="-apple-system"/>
              </a:rPr>
              <a:t> = 3?</a:t>
            </a:r>
            <a:r>
              <a:rPr lang="en-US" dirty="0"/>
              <a:t>?</a:t>
            </a:r>
            <a:br>
              <a:rPr lang="en-US" dirty="0"/>
            </a:br>
            <a:br>
              <a:rPr lang="en-US" dirty="0"/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8043868-71DB-4AE3-B515-09E68B979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1" b="15027"/>
          <a:stretch/>
        </p:blipFill>
        <p:spPr>
          <a:xfrm>
            <a:off x="77002" y="1953928"/>
            <a:ext cx="11964202" cy="4090737"/>
          </a:xfrm>
        </p:spPr>
      </p:pic>
    </p:spTree>
    <p:extLst>
      <p:ext uri="{BB962C8B-B14F-4D97-AF65-F5344CB8AC3E}">
        <p14:creationId xmlns:p14="http://schemas.microsoft.com/office/powerpoint/2010/main" val="11215186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0900-4EE8-C43B-A136-D313C9E9A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Learnings: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1F1B5-F73B-4286-F943-6ACB05645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By solving this project challenge I have learned the various concepts of </a:t>
            </a:r>
            <a:r>
              <a:rPr lang="en-IN" dirty="0" err="1"/>
              <a:t>sql</a:t>
            </a:r>
            <a:r>
              <a:rPr lang="en-IN" dirty="0"/>
              <a:t> functions which are following:-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Group By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Order By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Join(</a:t>
            </a:r>
            <a:r>
              <a:rPr lang="en-IN" dirty="0" err="1"/>
              <a:t>Left,Right,Inner,full</a:t>
            </a:r>
            <a:r>
              <a:rPr lang="en-IN" dirty="0"/>
              <a:t>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Limit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 err="1"/>
              <a:t>Concat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484156-0707-A49C-C510-038D840E57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357" y="174157"/>
            <a:ext cx="2962275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639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749C4-86BD-745D-634F-3AE05759D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Esports TOURNAMENT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7C88F-E124-DF13-73FA-601E2DDE5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Challenge link :-</a:t>
            </a:r>
            <a:r>
              <a:rPr lang="en-IN" dirty="0">
                <a:hlinkClick r:id="rId2"/>
              </a:rPr>
              <a:t>esports tournament</a:t>
            </a:r>
            <a:endParaRPr lang="en-IN" dirty="0"/>
          </a:p>
          <a:p>
            <a:r>
              <a:rPr lang="en-IN" dirty="0"/>
              <a:t>Challenge  completed by :-Ranjeev Pandey</a:t>
            </a:r>
          </a:p>
          <a:p>
            <a:r>
              <a:rPr lang="en-IN" dirty="0" err="1"/>
              <a:t>Linkedin</a:t>
            </a:r>
            <a:r>
              <a:rPr lang="en-IN" dirty="0"/>
              <a:t> Id:-</a:t>
            </a:r>
            <a:r>
              <a:rPr lang="en-IN" dirty="0">
                <a:hlinkClick r:id="rId3"/>
              </a:rPr>
              <a:t>Ranjeev Pandey</a:t>
            </a:r>
            <a:endParaRPr lang="en-IN" dirty="0"/>
          </a:p>
          <a:p>
            <a:r>
              <a:rPr lang="en-IN" dirty="0"/>
              <a:t>Tools Used:- My SQL, </a:t>
            </a:r>
            <a:r>
              <a:rPr lang="en-IN" dirty="0" err="1"/>
              <a:t>Powerpoint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6F4C92-494F-0BDA-72A4-D94A76C04B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073" y="1925053"/>
            <a:ext cx="5021927" cy="421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610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6C529-374F-C7A2-BF08-743F7454B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the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7A648-F936-962A-E34A-F1854CF6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9" y="2015732"/>
            <a:ext cx="6946983" cy="34506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Raleway" pitchFamily="2" charset="0"/>
              </a:rPr>
              <a:t>The top eSports competitors from across the globe have gathered to battle it out.</a:t>
            </a:r>
            <a:br>
              <a:rPr lang="en-US" b="1" dirty="0"/>
            </a:br>
            <a:r>
              <a:rPr lang="en-US" b="1" dirty="0">
                <a:solidFill>
                  <a:srgbClr val="000000"/>
                </a:solidFill>
                <a:latin typeface="Raleway" pitchFamily="2" charset="0"/>
              </a:rPr>
              <a:t>We have to</a:t>
            </a:r>
            <a:r>
              <a:rPr lang="en-US" b="1" i="0" dirty="0">
                <a:solidFill>
                  <a:srgbClr val="000000"/>
                </a:solidFill>
                <a:effectLst/>
                <a:latin typeface="Raleway" pitchFamily="2" charset="0"/>
              </a:rPr>
              <a:t> analyze the data using SQL to find out all about the tournament.</a:t>
            </a:r>
            <a:endParaRPr lang="en-IN" b="1" dirty="0"/>
          </a:p>
          <a:p>
            <a:pPr marL="0" indent="0">
              <a:buNone/>
            </a:pPr>
            <a:r>
              <a:rPr lang="en-IN" dirty="0"/>
              <a:t>In this challenge, we have 3 tables:-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Teams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Players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Matches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CD4BFC-626F-27B0-E9B1-D8DA01E2A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192" y="1925052"/>
            <a:ext cx="5124599" cy="4215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90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7DD6A-F728-8608-2ECD-C580B2116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948" y="342420"/>
            <a:ext cx="9603275" cy="1049235"/>
          </a:xfrm>
        </p:spPr>
        <p:txBody>
          <a:bodyPr/>
          <a:lstStyle/>
          <a:p>
            <a:r>
              <a:rPr lang="en-IN" dirty="0"/>
              <a:t>About the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1630E-5F2E-E885-8852-AAFDC14A3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2015732"/>
            <a:ext cx="7777213" cy="345061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IN" sz="6200" dirty="0"/>
              <a:t>Using SQL we have to find out  the following:-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6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</a:t>
            </a: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are the names of the players whose salary is greater than 100,000?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is the team name of the player with </a:t>
            </a:r>
            <a:r>
              <a:rPr lang="en-US" sz="5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player_id</a:t>
            </a: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= 3?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is the total number of players in each team?</a:t>
            </a:r>
            <a:endParaRPr lang="en-US" sz="5600" dirty="0">
              <a:solidFill>
                <a:srgbClr val="000000"/>
              </a:solidFill>
              <a:latin typeface="Arial" panose="020B0604020202020204" pitchFamily="34" charset="0"/>
              <a:ea typeface="Nirmala UI" panose="020B0502040204020203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is the team name and captain name of the team with </a:t>
            </a:r>
            <a:r>
              <a:rPr lang="en-US" sz="5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team_id</a:t>
            </a: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= 2?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are the player names and their roles in the team with </a:t>
            </a:r>
            <a:r>
              <a:rPr lang="en-US" sz="5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team_id</a:t>
            </a: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= 1?</a:t>
            </a:r>
            <a:endParaRPr lang="en-US" sz="5600" dirty="0">
              <a:solidFill>
                <a:srgbClr val="000000"/>
              </a:solidFill>
              <a:latin typeface="Arial" panose="020B0604020202020204" pitchFamily="34" charset="0"/>
              <a:ea typeface="Nirmala UI" panose="020B0502040204020203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are the team names and the number of matches they have won?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is the average salary of players in the teams with country 'USA’?</a:t>
            </a:r>
            <a:endParaRPr lang="en-US" sz="5600" dirty="0">
              <a:solidFill>
                <a:srgbClr val="000000"/>
              </a:solidFill>
              <a:latin typeface="Arial" panose="020B0604020202020204" pitchFamily="34" charset="0"/>
              <a:ea typeface="Nirmala UI" panose="020B0502040204020203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Which team won the most matches?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are the team names and the number of players in each team whose salary is greater than 100,000?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What is the date and the score of the match with </a:t>
            </a:r>
            <a:r>
              <a:rPr lang="en-US" sz="5600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match_id</a:t>
            </a:r>
            <a:r>
              <a:rPr lang="en-US" sz="56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Nirmala UI" panose="020B0502040204020203" pitchFamily="34" charset="0"/>
                <a:cs typeface="Arial" panose="020B0604020202020204" pitchFamily="34" charset="0"/>
              </a:rPr>
              <a:t> = 3?</a:t>
            </a:r>
            <a:br>
              <a:rPr lang="en-US" sz="6400" dirty="0"/>
            </a:br>
            <a:endParaRPr lang="en-US" sz="6400" b="0" i="0" dirty="0">
              <a:solidFill>
                <a:srgbClr val="333333"/>
              </a:solidFill>
              <a:effectLst/>
              <a:latin typeface="Segoe UI" panose="020B0502040204020203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IN" dirty="0"/>
              <a:t>The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A3706-329C-2A7B-B0E0-74AF80488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214" y="2015733"/>
            <a:ext cx="4215864" cy="407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5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E117-F90D-CAFF-0B37-743A521DE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471639"/>
            <a:ext cx="9603275" cy="1164656"/>
          </a:xfrm>
        </p:spPr>
        <p:txBody>
          <a:bodyPr>
            <a:normAutofit fontScale="90000"/>
          </a:bodyPr>
          <a:lstStyle/>
          <a:p>
            <a:pPr algn="ctr"/>
            <a:r>
              <a:rPr lang="en-IN" sz="8800" b="1" dirty="0"/>
              <a:t>TABLES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0691844-5BAC-1E3C-8828-728088803E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3" b="24514"/>
          <a:stretch/>
        </p:blipFill>
        <p:spPr>
          <a:xfrm>
            <a:off x="125128" y="1973179"/>
            <a:ext cx="11896826" cy="4052236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904381-6439-9580-69A1-22214FADC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31" y="172693"/>
            <a:ext cx="2962275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31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7E9285-1980-0056-D35D-46518D4569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99" b="-13095"/>
          <a:stretch/>
        </p:blipFill>
        <p:spPr>
          <a:xfrm>
            <a:off x="0" y="770022"/>
            <a:ext cx="12192000" cy="608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491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F11B6A-9070-BD12-82AA-F0C85C49AA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" t="11650" r="-53" b="6526"/>
          <a:stretch/>
        </p:blipFill>
        <p:spPr>
          <a:xfrm>
            <a:off x="0" y="500513"/>
            <a:ext cx="12192000" cy="561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332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D4FD14-FA96-D491-E04A-882904B9C2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1" b="38527"/>
          <a:stretch/>
        </p:blipFill>
        <p:spPr>
          <a:xfrm>
            <a:off x="0" y="0"/>
            <a:ext cx="12192000" cy="33495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ED153F-DBF1-FE2F-8153-7A58BC0098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" t="12385" r="-53" b="36948"/>
          <a:stretch/>
        </p:blipFill>
        <p:spPr>
          <a:xfrm>
            <a:off x="0" y="3349591"/>
            <a:ext cx="1219200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8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915A2-FE83-49DE-FEFB-167578031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878" y="9561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Raleway" pitchFamily="2" charset="0"/>
              </a:rPr>
              <a:t>What are the names of the players whose salary is greater than 100,000?</a:t>
            </a:r>
            <a: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  <a:t>?</a:t>
            </a:r>
            <a:br>
              <a:rPr lang="en-US" b="0" i="0" dirty="0">
                <a:solidFill>
                  <a:srgbClr val="333333"/>
                </a:solidFill>
                <a:effectLst/>
                <a:latin typeface="Segoe UI" panose="020B0502040204020203" pitchFamily="34" charset="0"/>
              </a:rPr>
            </a:br>
            <a:endParaRPr lang="en-I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1474540-9573-9151-D19E-5CB6830AB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61" b="12516"/>
          <a:stretch/>
        </p:blipFill>
        <p:spPr>
          <a:xfrm>
            <a:off x="558266" y="2165684"/>
            <a:ext cx="11319310" cy="3782729"/>
          </a:xfrm>
        </p:spPr>
      </p:pic>
    </p:spTree>
    <p:extLst>
      <p:ext uri="{BB962C8B-B14F-4D97-AF65-F5344CB8AC3E}">
        <p14:creationId xmlns:p14="http://schemas.microsoft.com/office/powerpoint/2010/main" val="400465982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150</TotalTime>
  <Words>435</Words>
  <Application>Microsoft Office PowerPoint</Application>
  <PresentationFormat>Widescreen</PresentationFormat>
  <Paragraphs>42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-apple-system</vt:lpstr>
      <vt:lpstr>Arial</vt:lpstr>
      <vt:lpstr>Gill Sans MT</vt:lpstr>
      <vt:lpstr>Raleway</vt:lpstr>
      <vt:lpstr>Segoe UI</vt:lpstr>
      <vt:lpstr>Wingdings</vt:lpstr>
      <vt:lpstr>Gallery</vt:lpstr>
      <vt:lpstr>PowerPoint Presentation</vt:lpstr>
      <vt:lpstr>Esports TOURNAMENT</vt:lpstr>
      <vt:lpstr>About the challenge</vt:lpstr>
      <vt:lpstr>About the challenge</vt:lpstr>
      <vt:lpstr>TABLES</vt:lpstr>
      <vt:lpstr>PowerPoint Presentation</vt:lpstr>
      <vt:lpstr>PowerPoint Presentation</vt:lpstr>
      <vt:lpstr>PowerPoint Presentation</vt:lpstr>
      <vt:lpstr>What are the names of the players whose salary is greater than 100,000?? </vt:lpstr>
      <vt:lpstr> What is the team name of the player with player_id = 3?  </vt:lpstr>
      <vt:lpstr>What is the total number of players in each team? </vt:lpstr>
      <vt:lpstr>What is the team name and captain name of the team with team_id = 2? </vt:lpstr>
      <vt:lpstr>What are the player names and their roles in the team with team_id = 1? </vt:lpstr>
      <vt:lpstr>What are the team names and the number of matches they have won? </vt:lpstr>
      <vt:lpstr>What is the average salary of players in the teams with country 'USA'? </vt:lpstr>
      <vt:lpstr>Which team won the most matches? </vt:lpstr>
      <vt:lpstr>What are the team names and the number of players in each team whose salary is greater than 100,000? </vt:lpstr>
      <vt:lpstr>What is the date and the score of the match with match_id = 3??  </vt:lpstr>
      <vt:lpstr>Learnings: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ranjeevpandey21@outlook.com</dc:creator>
  <cp:lastModifiedBy>ranjeevpandey21@outlook.com</cp:lastModifiedBy>
  <cp:revision>8</cp:revision>
  <dcterms:created xsi:type="dcterms:W3CDTF">2024-01-06T15:14:33Z</dcterms:created>
  <dcterms:modified xsi:type="dcterms:W3CDTF">2024-01-08T06:02:48Z</dcterms:modified>
</cp:coreProperties>
</file>

<file path=docProps/thumbnail.jpeg>
</file>